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4" r:id="rId7"/>
    <p:sldId id="260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2AD92-6CB4-4548-91EA-A11360F1C26B}" type="datetimeFigureOut">
              <a:rPr lang="ru-RU" smtClean="0"/>
              <a:pPr/>
              <a:t>11.02.2019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997A6-8E95-40EC-ACFD-3FCAE9631F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66d8322e1a22bc16a15a91fa96c99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1472" y="571480"/>
            <a:ext cx="81439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Развитие Сенсорных способностей через дидактические игры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4346" y="0"/>
            <a:ext cx="9929722" cy="6858000"/>
          </a:xfrm>
        </p:spPr>
      </p:pic>
      <p:sp>
        <p:nvSpPr>
          <p:cNvPr id="8" name="Прямоугольник 7"/>
          <p:cNvSpPr/>
          <p:nvPr/>
        </p:nvSpPr>
        <p:spPr>
          <a:xfrm>
            <a:off x="2004822" y="2967335"/>
            <a:ext cx="6495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-357222" y="-263892"/>
            <a:ext cx="97155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Сенсорное развитие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</a:t>
            </a: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 развитие его восприятия и формирование представлений о внешних свойствах предметов: их форме, цвете, величине, положении в пространстве, а также запахе и вкусе. </a:t>
            </a:r>
            <a:endParaRPr lang="ru-RU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500098" y="1500174"/>
            <a:ext cx="964409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</a:t>
            </a: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осуществление неразрывной связи сенсорного развития с разнообразной деятельностью детей посредством дидактических игр.</a:t>
            </a:r>
            <a:endParaRPr lang="ru-RU" sz="20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2214554"/>
            <a:ext cx="735811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Задачи:</a:t>
            </a:r>
          </a:p>
          <a:p>
            <a:pPr algn="ctr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*воспитывать интерес к дидактическим играм;</a:t>
            </a:r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*совершенствовать восприятие детей путём использования всех органов чувств.</a:t>
            </a:r>
          </a:p>
          <a:p>
            <a:pPr algn="ctr"/>
            <a:r>
              <a:rPr lang="ru-RU" sz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Части предмета, его назначение, материал из которого  сделан предмет, цвет и форма, размер и т.д</a:t>
            </a:r>
            <a:r>
              <a:rPr lang="ru-RU" sz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  <a:p>
            <a:pPr algn="ctr"/>
            <a:endParaRPr lang="ru-RU" sz="12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</a:t>
            </a:r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развивать мелкую моторику  рук;</a:t>
            </a:r>
          </a:p>
          <a:p>
            <a:pPr algn="ctr"/>
            <a:endParaRPr lang="ru-RU" sz="16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1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*создавать в группе предметно-развивающую среду, способствующую развитию сенсорных способностей детей.</a:t>
            </a:r>
            <a:endParaRPr lang="ru-RU" sz="12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400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6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20180425_113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285728"/>
            <a:ext cx="3071816" cy="3571876"/>
          </a:xfrm>
          <a:prstGeom prst="rect">
            <a:avLst/>
          </a:prstGeom>
        </p:spPr>
      </p:pic>
      <p:pic>
        <p:nvPicPr>
          <p:cNvPr id="6" name="Рисунок 5" descr="20180425_1143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1857364"/>
            <a:ext cx="2928940" cy="37861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04822" y="4813994"/>
            <a:ext cx="513435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Прищепки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Содержимое 8" descr="1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-214338"/>
            <a:ext cx="9144000" cy="7072338"/>
          </a:xfrm>
        </p:spPr>
      </p:pic>
      <p:pic>
        <p:nvPicPr>
          <p:cNvPr id="10" name="Рисунок 9" descr="20180425_1143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0"/>
            <a:ext cx="2857502" cy="2928934"/>
          </a:xfrm>
          <a:prstGeom prst="ellipse">
            <a:avLst/>
          </a:prstGeom>
        </p:spPr>
      </p:pic>
      <p:pic>
        <p:nvPicPr>
          <p:cNvPr id="11" name="Рисунок 10" descr="20180425_1136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-214338"/>
            <a:ext cx="2857566" cy="3000396"/>
          </a:xfrm>
          <a:prstGeom prst="ellipse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-357222" y="2857496"/>
            <a:ext cx="95012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Прищепки, шнуровка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" name="Рисунок 12" descr="20190206_152411(0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214282" y="-214338"/>
            <a:ext cx="2786082" cy="2883880"/>
          </a:xfrm>
          <a:prstGeom prst="ellipse">
            <a:avLst/>
          </a:prstGeom>
        </p:spPr>
      </p:pic>
      <p:pic>
        <p:nvPicPr>
          <p:cNvPr id="14" name="Рисунок 13" descr="20180425_09451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71604" y="3929066"/>
            <a:ext cx="2357436" cy="2500306"/>
          </a:xfrm>
          <a:prstGeom prst="ellipse">
            <a:avLst/>
          </a:prstGeom>
        </p:spPr>
      </p:pic>
      <p:pic>
        <p:nvPicPr>
          <p:cNvPr id="16" name="Рисунок 15" descr="20180425_0955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4071942"/>
            <a:ext cx="2286016" cy="2286016"/>
          </a:xfrm>
          <a:prstGeom prst="ellipse">
            <a:avLst/>
          </a:prstGeom>
        </p:spPr>
      </p:pic>
      <p:pic>
        <p:nvPicPr>
          <p:cNvPr id="17" name="Рисунок 16" descr="20180425_09552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86564" y="3929066"/>
            <a:ext cx="2357436" cy="2500330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71462"/>
            <a:ext cx="9144000" cy="6929462"/>
          </a:xfrm>
          <a:prstGeom prst="rect">
            <a:avLst/>
          </a:prstGeom>
        </p:spPr>
      </p:pic>
      <p:pic>
        <p:nvPicPr>
          <p:cNvPr id="5" name="Рисунок 4" descr="20180425_1609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785794"/>
            <a:ext cx="2286016" cy="2357454"/>
          </a:xfrm>
          <a:prstGeom prst="ellipse">
            <a:avLst/>
          </a:prstGeom>
        </p:spPr>
      </p:pic>
      <p:pic>
        <p:nvPicPr>
          <p:cNvPr id="8" name="Рисунок 7" descr="20180425_1615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3357562"/>
            <a:ext cx="2643188" cy="2714644"/>
          </a:xfrm>
          <a:prstGeom prst="ellipse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0800000" flipV="1">
            <a:off x="-928731" y="102243"/>
            <a:ext cx="98584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«Золушка»  «Покорми слона»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Рисунок 9" descr="20190204_1006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7818" y="714356"/>
            <a:ext cx="2285998" cy="2357430"/>
          </a:xfrm>
          <a:prstGeom prst="ellipse">
            <a:avLst/>
          </a:prstGeom>
        </p:spPr>
      </p:pic>
      <p:pic>
        <p:nvPicPr>
          <p:cNvPr id="9" name="Рисунок 8" descr="SAM_40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5984" y="3643314"/>
            <a:ext cx="2857488" cy="2857520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8"/>
            <a:ext cx="8229600" cy="1071570"/>
          </a:xfrm>
        </p:spPr>
        <p:txBody>
          <a:bodyPr/>
          <a:lstStyle/>
          <a:p>
            <a:r>
              <a:rPr lang="ru-RU" dirty="0" smtClean="0"/>
              <a:t>М</a:t>
            </a:r>
            <a:endParaRPr lang="ru-RU" dirty="0"/>
          </a:p>
        </p:txBody>
      </p:sp>
      <p:pic>
        <p:nvPicPr>
          <p:cNvPr id="8" name="Содержимое 7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900"/>
          </a:xfrm>
        </p:spPr>
      </p:pic>
      <p:sp>
        <p:nvSpPr>
          <p:cNvPr id="10" name="Прямоугольник 9"/>
          <p:cNvSpPr/>
          <p:nvPr/>
        </p:nvSpPr>
        <p:spPr>
          <a:xfrm>
            <a:off x="357158" y="2285992"/>
            <a:ext cx="72866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Укрась бабочку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Рисунок 10" descr="20190204_1011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0"/>
            <a:ext cx="2500312" cy="2643206"/>
          </a:xfrm>
          <a:prstGeom prst="ellipse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500694" y="3214686"/>
            <a:ext cx="364330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Палочки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 descr="20180425_1155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214290"/>
            <a:ext cx="3214692" cy="3143248"/>
          </a:xfrm>
          <a:prstGeom prst="ellipse">
            <a:avLst/>
          </a:prstGeom>
        </p:spPr>
      </p:pic>
      <p:pic>
        <p:nvPicPr>
          <p:cNvPr id="12" name="Рисунок 11" descr="20180427_1509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5984" y="2774878"/>
            <a:ext cx="2643206" cy="2725800"/>
          </a:xfrm>
          <a:prstGeom prst="ellipse">
            <a:avLst/>
          </a:prstGeom>
        </p:spPr>
      </p:pic>
      <p:pic>
        <p:nvPicPr>
          <p:cNvPr id="14" name="Рисунок 13" descr="20180513_0842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43635" y="3714752"/>
            <a:ext cx="2585577" cy="2428868"/>
          </a:xfrm>
          <a:prstGeom prst="ellipse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57158" y="5500701"/>
            <a:ext cx="67820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Волшебный мешочек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04822" y="6143644"/>
            <a:ext cx="99252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Угадай, что в мешочке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1" name="Рисунок 10" descr="20180425_1619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571612"/>
            <a:ext cx="2357436" cy="2571768"/>
          </a:xfrm>
          <a:prstGeom prst="ellipse">
            <a:avLst/>
          </a:prstGeom>
        </p:spPr>
      </p:pic>
      <p:pic>
        <p:nvPicPr>
          <p:cNvPr id="12" name="Рисунок 11" descr="20190204_1010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3714752"/>
            <a:ext cx="2643188" cy="2714644"/>
          </a:xfrm>
          <a:prstGeom prst="ellipse">
            <a:avLst/>
          </a:prstGeom>
        </p:spPr>
      </p:pic>
      <p:pic>
        <p:nvPicPr>
          <p:cNvPr id="13" name="Рисунок 12" descr="20190204_1007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3857628"/>
            <a:ext cx="2285998" cy="2428868"/>
          </a:xfrm>
          <a:prstGeom prst="ellipse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-1143040" y="1142984"/>
            <a:ext cx="650085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Подбери по цвету 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размеру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 descr="20190206_1525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6386207" y="328909"/>
            <a:ext cx="2532445" cy="2446083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20180425_1144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42852"/>
            <a:ext cx="2928958" cy="2643206"/>
          </a:xfrm>
          <a:prstGeom prst="ellipse">
            <a:avLst/>
          </a:prstGeom>
        </p:spPr>
      </p:pic>
      <p:pic>
        <p:nvPicPr>
          <p:cNvPr id="6" name="Рисунок 5" descr="20180425_1151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142852"/>
            <a:ext cx="2928940" cy="3000372"/>
          </a:xfrm>
          <a:prstGeom prst="ellipse">
            <a:avLst/>
          </a:prstGeom>
        </p:spPr>
      </p:pic>
      <p:pic>
        <p:nvPicPr>
          <p:cNvPr id="7" name="Рисунок 6" descr="20180425_1145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57422" y="3929066"/>
            <a:ext cx="2143122" cy="2357430"/>
          </a:xfrm>
          <a:prstGeom prst="ellipse">
            <a:avLst/>
          </a:prstGeom>
        </p:spPr>
      </p:pic>
      <p:pic>
        <p:nvPicPr>
          <p:cNvPr id="8" name="Рисунок 7" descr="20180425_1158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00760" y="4071942"/>
            <a:ext cx="2428874" cy="2286016"/>
          </a:xfrm>
          <a:prstGeom prst="ellipse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28662" y="2967335"/>
            <a:ext cx="54661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Вкладыши, заверни крышку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20180425_1618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130537"/>
            <a:ext cx="2786082" cy="2497856"/>
          </a:xfrm>
          <a:prstGeom prst="ellipse">
            <a:avLst/>
          </a:prstGeom>
        </p:spPr>
      </p:pic>
      <p:pic>
        <p:nvPicPr>
          <p:cNvPr id="6" name="Рисунок 5" descr="20180425_1755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71670" y="214290"/>
            <a:ext cx="2714644" cy="2643206"/>
          </a:xfrm>
          <a:prstGeom prst="ellipse">
            <a:avLst/>
          </a:prstGeom>
        </p:spPr>
      </p:pic>
      <p:pic>
        <p:nvPicPr>
          <p:cNvPr id="7" name="Рисунок 6" descr="20180425_1818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0694" y="3912814"/>
            <a:ext cx="2928958" cy="2659434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04822" y="2967335"/>
            <a:ext cx="63494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Мозайки</a:t>
            </a: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разрезные картинки, ленточки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1670" y="6357958"/>
            <a:ext cx="1198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Покорми слона</a:t>
            </a:r>
            <a:endParaRPr lang="ru-RU" sz="1200" dirty="0"/>
          </a:p>
        </p:txBody>
      </p:sp>
      <p:pic>
        <p:nvPicPr>
          <p:cNvPr id="11" name="Рисунок 10" descr="20190206_15233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2428860" y="4000504"/>
            <a:ext cx="2428892" cy="2500306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144000" cy="70009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04822" y="214290"/>
            <a:ext cx="5134355" cy="36009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Вывод:</a:t>
            </a:r>
          </a:p>
          <a:p>
            <a:pPr algn="ctr"/>
            <a:endParaRPr lang="ru-RU" sz="2800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28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Проблема сенсорного воспитания интересна для нас и стоит на первом месте, имея огромное значение для каждого ребёнка нашей группы.</a:t>
            </a:r>
            <a:endParaRPr lang="ru-RU" sz="28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20180715_1700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214290"/>
            <a:ext cx="1785932" cy="1928802"/>
          </a:xfrm>
          <a:prstGeom prst="ellipse">
            <a:avLst/>
          </a:prstGeom>
        </p:spPr>
      </p:pic>
      <p:pic>
        <p:nvPicPr>
          <p:cNvPr id="6" name="Рисунок 5" descr="20180715_1704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9454" y="2643182"/>
            <a:ext cx="2071702" cy="1928802"/>
          </a:xfrm>
          <a:prstGeom prst="ellipse">
            <a:avLst/>
          </a:prstGeom>
        </p:spPr>
      </p:pic>
      <p:pic>
        <p:nvPicPr>
          <p:cNvPr id="7" name="Рисунок 6" descr="20180715_1659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4214818"/>
            <a:ext cx="2357436" cy="2357430"/>
          </a:xfrm>
          <a:prstGeom prst="ellipse">
            <a:avLst/>
          </a:prstGeom>
        </p:spPr>
      </p:pic>
      <p:pic>
        <p:nvPicPr>
          <p:cNvPr id="8" name="Рисунок 7" descr="20180715_1701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14290"/>
            <a:ext cx="2071684" cy="2071678"/>
          </a:xfrm>
          <a:prstGeom prst="ellipse">
            <a:avLst/>
          </a:prstGeom>
        </p:spPr>
      </p:pic>
      <p:pic>
        <p:nvPicPr>
          <p:cNvPr id="9" name="Рисунок 8" descr="20190206_15255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5036347" y="4179099"/>
            <a:ext cx="2286016" cy="2214578"/>
          </a:xfrm>
          <a:prstGeom prst="ellipse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SAM_40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84591"/>
            <a:ext cx="7143768" cy="4816021"/>
          </a:xfrm>
          <a:prstGeom prst="hear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04822" y="5306432"/>
            <a:ext cx="67820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внимание.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нсорное развит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сенсорное развитие</Template>
  <TotalTime>69</TotalTime>
  <Words>178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сенсорное развитие</vt:lpstr>
      <vt:lpstr>Слайд 1</vt:lpstr>
      <vt:lpstr>Слайд 2</vt:lpstr>
      <vt:lpstr>Слайд 3</vt:lpstr>
      <vt:lpstr>Слайд 4</vt:lpstr>
      <vt:lpstr>М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Максимович</dc:creator>
  <cp:lastModifiedBy>Александр Максимович</cp:lastModifiedBy>
  <cp:revision>8</cp:revision>
  <dcterms:created xsi:type="dcterms:W3CDTF">2019-02-08T17:24:20Z</dcterms:created>
  <dcterms:modified xsi:type="dcterms:W3CDTF">2019-02-11T08:45:20Z</dcterms:modified>
</cp:coreProperties>
</file>