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  <p:sldId id="263" r:id="rId7"/>
    <p:sldId id="264" r:id="rId8"/>
    <p:sldId id="259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4" r:id="rId20"/>
    <p:sldId id="260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6876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Песочная терапия</a:t>
            </a:r>
            <a:endParaRPr lang="ru-RU" sz="8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13a8e4cea7ca31f70e184eb76df0b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7807362" cy="518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0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Создатель метода песочной терапии К.Г. Юнг</a:t>
            </a:r>
            <a:endParaRPr lang="ru-RU" sz="40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Работа\Песочная терапия\inx960x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4"/>
            <a:ext cx="7884368" cy="525624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7544" y="0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Юнгианская</a:t>
            </a:r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песочница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ÐÐ°ÑÑÐ¸Ð½ÐºÐ¸ Ð¿Ð¾ Ð·Ð°Ð¿ÑÐ¾ÑÑ ÑÐ¼Ð°Ð¹Ð»Ð¸Ðº Ð½Ð° Ð¿ÐµÑÐº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764704"/>
            <a:ext cx="7552904" cy="5035269"/>
          </a:xfrm>
          <a:prstGeom prst="rect">
            <a:avLst/>
          </a:prstGeom>
          <a:noFill/>
        </p:spPr>
      </p:pic>
      <p:pic>
        <p:nvPicPr>
          <p:cNvPr id="3" name="Рисунок 2" descr="depositphotos_12630302-stock-photo-3d-man-showing-thumbs-u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356992"/>
            <a:ext cx="3024336" cy="30243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0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Снятие напряжения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6604149" cy="4404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helovechek_41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2636912"/>
            <a:ext cx="3003798" cy="4005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 с песком совершенствуют движения, помогая интеллектуальному развитию,</a:t>
            </a:r>
            <a:endParaRPr lang="ru-RU" sz="36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ÐÐ°ÑÑÐ¸Ð½ÐºÐ¸ Ð¿Ð¾ Ð·Ð°Ð¿ÑÐ¾ÑÑ ÑÐ¼Ð°Ð¹Ð»Ð¸Ðº Ð½Ð° Ð¿ÐµÑÐº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ÐÐ°ÑÑÐ¸Ð½ÐºÐ¸ Ð¿Ð¾ Ð·Ð°Ð¿ÑÐ¾ÑÑ ÑÐ¼Ð°Ð¹Ð»Ð¸Ðº Ð½Ð° Ð¿ÐµÑÐº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6" name="AutoShape 6" descr="ÐÐ°ÑÑÐ¸Ð½ÐºÐ¸ Ð¿Ð¾ Ð·Ð°Ð¿ÑÐ¾ÑÑ ÑÐ¼Ð°Ð¹Ð»Ð¸Ðº Ð½Ð° Ð¿ÐµÑÐº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9" name="Picture 9" descr="C:\Users\User\Desktop\Работа\Песочная терапия\pesochnaya-terapiya-metod-poznaniya-detskoy-dush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6096000" cy="4086225"/>
          </a:xfrm>
          <a:prstGeom prst="rect">
            <a:avLst/>
          </a:prstGeom>
          <a:noFill/>
        </p:spPr>
      </p:pic>
      <p:pic>
        <p:nvPicPr>
          <p:cNvPr id="20488" name="Picture 8" descr="C:\Users\User\Desktop\Работа\Песочная терапия\at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836712"/>
            <a:ext cx="4122034" cy="309152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79512" y="0"/>
            <a:ext cx="8964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овершенствует речевые навыки,</a:t>
            </a:r>
            <a:endParaRPr lang="ru-RU" sz="4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08720"/>
            <a:ext cx="7017271" cy="4680520"/>
          </a:xfrm>
          <a:prstGeom prst="rect">
            <a:avLst/>
          </a:prstGeom>
          <a:noFill/>
        </p:spPr>
      </p:pic>
      <p:pic>
        <p:nvPicPr>
          <p:cNvPr id="21507" name="Picture 3" descr="C:\Users\User\Desktop\Работа\Песочная терапия\Без названия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01008"/>
            <a:ext cx="3091647" cy="29967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67544" y="0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отовят руку к письму,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ÐÐ°ÑÑÐ¸Ð½ÐºÐ¸ Ð¿Ð¾ Ð·Ð°Ð¿ÑÐ¾ÑÑ ÑÐ½Ð³Ð¸Ð°Ð½ÑÐºÐ°Ñ Ð¿ÐµÑÐ¾ÑÐ½Ð¸Ñ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ÐÐ°ÑÑÐ¸Ð½ÐºÐ¸ Ð¿Ð¾ Ð·Ð°Ð¿ÑÐ¾ÑÑ ÑÐ½Ð³Ð¸Ð°Ð½ÑÐºÐ°Ñ Ð¿ÐµÑÐ¾ÑÐ½Ð¸Ñ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5976664" cy="4542773"/>
          </a:xfrm>
          <a:prstGeom prst="rect">
            <a:avLst/>
          </a:prstGeom>
          <a:noFill/>
        </p:spPr>
      </p:pic>
      <p:pic>
        <p:nvPicPr>
          <p:cNvPr id="2053" name="Picture 5" descr="C:\Users\User\Desktop\Работа\Песочная терапия\Сохраненное-изображение-2014-4-27_11-3-41.7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9249" y="764704"/>
            <a:ext cx="3227532" cy="32600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0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азвивают фантазию,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Работа\Песочная терапия\Без названия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764704"/>
            <a:ext cx="5960332" cy="4464496"/>
          </a:xfrm>
          <a:prstGeom prst="rect">
            <a:avLst/>
          </a:prstGeom>
          <a:noFill/>
        </p:spPr>
      </p:pic>
      <p:pic>
        <p:nvPicPr>
          <p:cNvPr id="22531" name="Picture 3" descr="C:\Users\User\Desktop\Работа\Песочная терапия\ЗарОБ_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02024"/>
            <a:ext cx="4355976" cy="43559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омогаю наладить контакт между взрослым и ребенком</a:t>
            </a:r>
            <a:endParaRPr lang="ru-RU" sz="4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er\Desktop\Работа\Песочная терапия\70789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7962719" cy="5312271"/>
          </a:xfrm>
          <a:prstGeom prst="rect">
            <a:avLst/>
          </a:prstGeom>
          <a:noFill/>
        </p:spPr>
      </p:pic>
      <p:pic>
        <p:nvPicPr>
          <p:cNvPr id="23555" name="Picture 3" descr="C:\Users\User\Desktop\Работа\Песочная терапия\resi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974240"/>
            <a:ext cx="4896544" cy="312340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сплачивают детский коллектив.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Работа\Песочная терапия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340768"/>
            <a:ext cx="6492525" cy="4320480"/>
          </a:xfrm>
          <a:prstGeom prst="rect">
            <a:avLst/>
          </a:prstGeom>
          <a:noFill/>
        </p:spPr>
      </p:pic>
      <p:pic>
        <p:nvPicPr>
          <p:cNvPr id="24579" name="Picture 3" descr="C:\Users\User\Desktop\Работа\Песочная терапия\Shema-ekspertizy-po-metodu-Bronniko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996952"/>
            <a:ext cx="3672408" cy="366341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Необычная форма проведения повышает интерес к занятию.</a:t>
            </a:r>
            <a:endParaRPr lang="ru-RU" sz="4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Индивидуальная и групповая формы</a:t>
            </a:r>
            <a:endParaRPr lang="ru-RU" sz="40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C:\Users\User\Desktop\Работа\Песочная терапия\thera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836712"/>
            <a:ext cx="5112568" cy="3437021"/>
          </a:xfrm>
          <a:prstGeom prst="rect">
            <a:avLst/>
          </a:prstGeom>
          <a:noFill/>
        </p:spPr>
      </p:pic>
      <p:pic>
        <p:nvPicPr>
          <p:cNvPr id="4" name="Picture 2" descr="ÐÐ°ÑÑÐ¸Ð½ÐºÐ¸ Ð¿Ð¾ Ð·Ð°Ð¿ÑÐ¾ÑÑ Ð¿ÐµÑÐ¾ÑÐ½Ð°Ñ ÑÐµÑÐ°Ð¿Ð¸Ñ Ð³ÑÑÐ¿Ð¿Ð¾Ð²Ð°Ñ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164969"/>
            <a:ext cx="5148573" cy="3432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C:\Users\User\Desktop\Работа\Песочная терапия\1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017236"/>
            <a:ext cx="8640960" cy="486901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Сухой песок</a:t>
            </a:r>
            <a:endParaRPr lang="ru-RU" sz="5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User\Desktop\Работа\Песочная терапия\700x466_0xd42ee42d_938150176143587719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8436987" cy="561662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Мокрый песок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784976" cy="49415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Кинетический песок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7632848" cy="572959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Пена для бритья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Поваренная соль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836712"/>
            <a:ext cx="5980403" cy="587866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User\Desktop\Работа\Песочная терапия\igri_s_krupami_v_chem_polza_934_9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352928" cy="55686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Фасоль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Desktop\Работа\Песочная терапия\manka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24744"/>
            <a:ext cx="6840760" cy="5404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Манная крупа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81506"/>
            <a:ext cx="7848872" cy="584305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Сюжетная игра на песке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User\Desktop\Работа\Песочная терапия\ee4e06d0412f23d174237d0c9b4b6a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769" y="956129"/>
            <a:ext cx="8369696" cy="557434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Рисование песком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User\Desktop\Работа\Песочная терапия\95ca80e4ae03e27c51e696bf44257b60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68760"/>
            <a:ext cx="6984776" cy="524171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18864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Дидактические игры на песке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User\Desktop\Работа\Песочная терапия\pesochnaya-terapiy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8267579" cy="551723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Игры-релаксации</a:t>
            </a:r>
            <a:endParaRPr lang="ru-RU" sz="4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4" name="Picture 6" descr="ÐÐ°ÑÑÐ¸Ð½ÐºÐ¸ Ð¿Ð¾ Ð·Ð°Ð¿ÑÐ¾ÑÑ Ð¿ÐµÑÐ¾ÑÐ½Ð°Ñ ÑÐµÑÐ°Ð¿Ð¸Ñ Ð´Ð¾Ð¼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704966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83</Words>
  <Application>Microsoft Office PowerPoint</Application>
  <PresentationFormat>Экран (4:3)</PresentationFormat>
  <Paragraphs>23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 Цыганова</dc:creator>
  <cp:lastModifiedBy>user</cp:lastModifiedBy>
  <cp:revision>2</cp:revision>
  <dcterms:created xsi:type="dcterms:W3CDTF">2019-01-27T17:17:01Z</dcterms:created>
  <dcterms:modified xsi:type="dcterms:W3CDTF">2019-01-27T20:32:04Z</dcterms:modified>
</cp:coreProperties>
</file>