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0" r:id="rId3"/>
    <p:sldId id="264" r:id="rId4"/>
    <p:sldId id="277" r:id="rId5"/>
    <p:sldId id="265" r:id="rId6"/>
    <p:sldId id="270" r:id="rId7"/>
    <p:sldId id="272" r:id="rId8"/>
    <p:sldId id="273" r:id="rId9"/>
    <p:sldId id="274" r:id="rId10"/>
    <p:sldId id="275" r:id="rId11"/>
    <p:sldId id="276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4411B"/>
    <a:srgbClr val="008080"/>
    <a:srgbClr val="9999FF"/>
    <a:srgbClr val="85DFFF"/>
    <a:srgbClr val="FFFF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83939" autoAdjust="0"/>
  </p:normalViewPr>
  <p:slideViewPr>
    <p:cSldViewPr>
      <p:cViewPr varScale="1">
        <p:scale>
          <a:sx n="87" d="100"/>
          <a:sy n="87" d="100"/>
        </p:scale>
        <p:origin x="-5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29C9C-3A63-46E8-B102-AF4D1C04CF44}" type="datetimeFigureOut">
              <a:rPr lang="ru-RU" smtClean="0"/>
              <a:t>02.06.2018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D5623-252C-49AA-971C-62216F4F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49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D5623-252C-49AA-971C-62216F4F072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238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02.06.2018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 descr="https://avatanplus.com/files/resources/original/5700bcbf48023153dae14b3f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7" descr="D:\Лидия\шаблоны\Ольга Бор\Care Bears\облака.png"/>
          <p:cNvPicPr>
            <a:picLocks noChangeAspect="1" noChangeArrowheads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60104" y="1562985"/>
            <a:ext cx="4813818" cy="8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95536" y="1024960"/>
            <a:ext cx="8145784" cy="5632311"/>
            <a:chOff x="39269" y="1926316"/>
            <a:chExt cx="8245866" cy="578786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39269" y="1926316"/>
              <a:ext cx="8236877" cy="57878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4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  </a:t>
              </a:r>
              <a:r>
                <a:rPr lang="ru-RU" sz="58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34411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Кружковая деятельность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58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34411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как  условие развития детей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58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34411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с синдромом Дауна: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4000" b="1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п</a:t>
              </a:r>
              <a:r>
                <a:rPr lang="ru-RU" sz="4000" b="1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одведение итогов работы</a:t>
              </a:r>
              <a:endPara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5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4241427" y="5580696"/>
              <a:ext cx="4043708" cy="1138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latin typeface="Monotype Corsiva" pitchFamily="66" charset="0"/>
                  <a:cs typeface="Arial" charset="0"/>
                </a:rPr>
                <a:t>воспитатель</a:t>
              </a:r>
              <a:r>
                <a:rPr lang="ru-RU" sz="2400" dirty="0" smtClean="0">
                  <a:latin typeface="Monotype Corsiva" pitchFamily="66" charset="0"/>
                  <a:cs typeface="Arial" charset="0"/>
                </a:rPr>
                <a:t>       </a:t>
              </a:r>
              <a:r>
                <a:rPr lang="ru-RU" sz="2400" b="1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Терехова </a:t>
              </a:r>
              <a:r>
                <a:rPr lang="ru-RU" sz="2400" b="1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Е.В.,</a:t>
              </a:r>
              <a:r>
                <a:rPr lang="ru-RU" sz="2400" dirty="0" smtClean="0">
                  <a:latin typeface="Monotype Corsiva" pitchFamily="66" charset="0"/>
                  <a:cs typeface="Arial" charset="0"/>
                </a:rPr>
                <a:t>                            </a:t>
              </a:r>
              <a:r>
                <a:rPr lang="ru-RU" sz="2400" b="1" dirty="0" smtClean="0">
                  <a:latin typeface="Monotype Corsiva" pitchFamily="66" charset="0"/>
                  <a:cs typeface="Arial" charset="0"/>
                </a:rPr>
                <a:t>педагог-психолог</a:t>
              </a:r>
              <a:r>
                <a:rPr lang="ru-RU" sz="2400" dirty="0" smtClean="0">
                  <a:latin typeface="Monotype Corsiva" pitchFamily="66" charset="0"/>
                  <a:cs typeface="Arial" charset="0"/>
                </a:rPr>
                <a:t> </a:t>
              </a:r>
              <a:r>
                <a:rPr lang="ru-RU" sz="2400" b="1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Жулего Т.В.</a:t>
              </a:r>
            </a:p>
            <a:p>
              <a:endParaRPr lang="ru-RU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1907704" y="2636911"/>
            <a:ext cx="64045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сихолого-педагогический поиск путей активизации и развития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потенциальных возможностей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способностей детей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синдромом Дауна в процессе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 изобразительной деятельностью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988953"/>
            <a:ext cx="5752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Цель  методической  работы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педагогического объединения:</a:t>
            </a:r>
            <a:endParaRPr lang="ru-RU" sz="3600" b="1" dirty="0" smtClean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6712"/>
            <a:ext cx="8389439" cy="792088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  <a:ea typeface="+mn-ea"/>
                <a:cs typeface="Arial" charset="0"/>
              </a:rPr>
              <a:t>Направления деятельности  по самообразованию:</a:t>
            </a:r>
            <a:r>
              <a:rPr lang="ru-RU" sz="3200" b="1" dirty="0">
                <a:solidFill>
                  <a:srgbClr val="FF0000"/>
                </a:solidFill>
                <a:latin typeface="Monotype Corsiva" pitchFamily="66" charset="0"/>
                <a:ea typeface="+mn-ea"/>
                <a:cs typeface="Arial" charset="0"/>
              </a:rPr>
              <a:t/>
            </a:r>
            <a:br>
              <a:rPr lang="ru-RU" sz="3200" b="1" dirty="0">
                <a:solidFill>
                  <a:srgbClr val="FF0000"/>
                </a:solidFill>
                <a:latin typeface="Monotype Corsiva" pitchFamily="66" charset="0"/>
                <a:ea typeface="+mn-ea"/>
                <a:cs typeface="Arial" charset="0"/>
              </a:rPr>
            </a:br>
            <a:endParaRPr lang="ru-RU" sz="3200" b="1" dirty="0">
              <a:solidFill>
                <a:srgbClr val="FF0000"/>
              </a:solidFill>
              <a:latin typeface="Monotype Corsiva" pitchFamily="66" charset="0"/>
              <a:ea typeface="+mn-ea"/>
              <a:cs typeface="Arial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1340768"/>
            <a:ext cx="8388424" cy="4968552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зучение передового научного теоретического и практического опыта по проблеме;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проблеме;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азработка методического содержания программы изо кружка «Карандашик»;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бобщение результатов работы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оценка практической значимости,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практических рекомендаций по организации деятельности с детьми целевой группы,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тчет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работе творческой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556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3568" y="2276872"/>
            <a:ext cx="2448272" cy="3589859"/>
          </a:xfrm>
        </p:spPr>
        <p:txBody>
          <a:bodyPr/>
          <a:lstStyle/>
          <a:p>
            <a:pPr marL="0" indent="0">
              <a:buNone/>
            </a:pPr>
            <a:r>
              <a:rPr lang="ru-RU" sz="3000" b="1" dirty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Практическая </a:t>
            </a:r>
            <a:r>
              <a:rPr lang="ru-RU" sz="3000" b="1" dirty="0" smtClean="0">
                <a:solidFill>
                  <a:srgbClr val="C00000"/>
                </a:solidFill>
                <a:latin typeface="Monotype Corsiva" pitchFamily="66" charset="0"/>
                <a:cs typeface="Arial" charset="0"/>
              </a:rPr>
              <a:t>значимость работы  педагогического объединения:</a:t>
            </a: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19872" y="1196752"/>
            <a:ext cx="4896544" cy="3888432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создание  </a:t>
            </a:r>
            <a:r>
              <a:rPr lang="ru-RU" b="1" dirty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психолого-педагогических </a:t>
            </a: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 условий </a:t>
            </a:r>
            <a:r>
              <a:rPr lang="ru-RU" b="1" dirty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для развития детей  дошкольного возраста  целевой  </a:t>
            </a: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группы в  рамках дополнительного образования</a:t>
            </a:r>
          </a:p>
          <a:p>
            <a:pPr marL="514350" indent="-514350">
              <a:buAutoNum type="arabicParenR"/>
            </a:pP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разработка рекомендаций по </a:t>
            </a:r>
            <a:r>
              <a:rPr lang="ru-RU" b="1" dirty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организации деятельности с детьми  в процессе  занятий творческой направленности</a:t>
            </a:r>
          </a:p>
          <a:p>
            <a:pPr marL="514350" indent="-51435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46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7378771" cy="792088"/>
          </a:xfrm>
        </p:spPr>
        <p:txBody>
          <a:bodyPr/>
          <a:lstStyle/>
          <a:p>
            <a:pPr algn="l" eaLnBrk="1" hangingPunct="1"/>
            <a:r>
              <a:rPr lang="ru-RU" sz="3200" b="1" dirty="0" smtClean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Направления  сформулированных рекомендаций </a:t>
            </a:r>
            <a:r>
              <a:rPr lang="ru-RU" sz="3200" b="1" dirty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по организации </a:t>
            </a:r>
            <a:r>
              <a:rPr lang="ru-RU" sz="3200" b="1" dirty="0" smtClean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деятельности  </a:t>
            </a:r>
            <a:r>
              <a:rPr lang="ru-RU" sz="3200" b="1" smtClean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творческой направленности с детьми  </a:t>
            </a:r>
            <a:r>
              <a:rPr lang="ru-RU" sz="3200" b="1" dirty="0" smtClean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>: </a:t>
            </a:r>
            <a:r>
              <a:rPr lang="ru-RU" sz="3200" b="1" dirty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  <a:t/>
            </a:r>
            <a:br>
              <a:rPr lang="ru-RU" sz="3200" b="1" dirty="0">
                <a:solidFill>
                  <a:srgbClr val="0000FF"/>
                </a:solidFill>
                <a:latin typeface="Monotype Corsiva" pitchFamily="66" charset="0"/>
                <a:cs typeface="Arial" charset="0"/>
              </a:rPr>
            </a:br>
            <a:endParaRPr lang="ru-RU" sz="3200" b="1" dirty="0">
              <a:solidFill>
                <a:srgbClr val="FF0000"/>
              </a:solidFill>
              <a:latin typeface="Monotype Corsiva" pitchFamily="66" charset="0"/>
              <a:ea typeface="+mn-ea"/>
              <a:cs typeface="Arial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2420888"/>
            <a:ext cx="7776864" cy="3600400"/>
          </a:xfrm>
        </p:spPr>
        <p:txBody>
          <a:bodyPr/>
          <a:lstStyle/>
          <a:p>
            <a:pPr>
              <a:spcBef>
                <a:spcPts val="0"/>
              </a:spcBef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работы,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занятия,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подачи материала,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взаимодействия на занятии,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взаимодействия,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работоспособности воспитанников,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ачественно-количественные характеристики используемого наглядного и стимульного материала.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669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8"/>
          <a:stretch/>
        </p:blipFill>
        <p:spPr>
          <a:xfrm>
            <a:off x="-1" y="17930"/>
            <a:ext cx="4211961" cy="68384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6" r="14687"/>
          <a:stretch/>
        </p:blipFill>
        <p:spPr>
          <a:xfrm>
            <a:off x="4211960" y="17930"/>
            <a:ext cx="4932040" cy="32040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3" t="9628" r="11692"/>
          <a:stretch/>
        </p:blipFill>
        <p:spPr>
          <a:xfrm>
            <a:off x="4211960" y="3356992"/>
            <a:ext cx="4932040" cy="349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8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6" r="7023"/>
          <a:stretch/>
        </p:blipFill>
        <p:spPr>
          <a:xfrm>
            <a:off x="1" y="-7133"/>
            <a:ext cx="4499991" cy="35133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2" t="643" r="25118" b="8505"/>
          <a:stretch/>
        </p:blipFill>
        <p:spPr>
          <a:xfrm>
            <a:off x="4499992" y="3446415"/>
            <a:ext cx="4644008" cy="34974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0" t="3882" r="9860"/>
          <a:stretch/>
        </p:blipFill>
        <p:spPr>
          <a:xfrm>
            <a:off x="4283968" y="-7132"/>
            <a:ext cx="4860032" cy="3420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6" t="10801" r="9837" b="2400"/>
          <a:stretch/>
        </p:blipFill>
        <p:spPr>
          <a:xfrm>
            <a:off x="15925" y="3446415"/>
            <a:ext cx="4484067" cy="349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74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"/>
            <a:ext cx="4956043" cy="37170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998" y="3429000"/>
            <a:ext cx="4716016" cy="3429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998" y="0"/>
            <a:ext cx="4716016" cy="3429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" y="3429000"/>
            <a:ext cx="4529742" cy="342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2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:\ДетДом\ФОТО\КружокИЗО\DSCN06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566"/>
            <a:ext cx="4581255" cy="336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esktop\КружокИЗО\DSCN07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255" y="25273"/>
            <a:ext cx="4674207" cy="335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314230"/>
            <a:ext cx="5148064" cy="35669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" y="3381754"/>
            <a:ext cx="4582639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3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" y="0"/>
            <a:ext cx="4932040" cy="35730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73016"/>
            <a:ext cx="4379978" cy="32849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8" y="3428999"/>
            <a:ext cx="4764021" cy="34536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8" y="0"/>
            <a:ext cx="4764021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8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074836"/>
            <a:ext cx="5004048" cy="37530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" y="3074836"/>
            <a:ext cx="4921984" cy="37831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" y="0"/>
            <a:ext cx="4561944" cy="35010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624" y="0"/>
            <a:ext cx="4832375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6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916832"/>
            <a:ext cx="833463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Спасибо за сотрудничество!</a:t>
            </a:r>
            <a:endParaRPr lang="ru-RU" sz="80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11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1369</TotalTime>
  <Words>184</Words>
  <Application>Microsoft Office PowerPoint</Application>
  <PresentationFormat>Экран (4:3)</PresentationFormat>
  <Paragraphs>31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1_Тема Office</vt:lpstr>
      <vt:lpstr>Презентация PowerPoint</vt:lpstr>
      <vt:lpstr>Презентация PowerPoint</vt:lpstr>
      <vt:lpstr>Направления деятельности  по самообразованию: </vt:lpstr>
      <vt:lpstr>Презентация PowerPoint</vt:lpstr>
      <vt:lpstr>Направления  сформулированных рекомендаций по организации деятельности  творческой направленности с детьми  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1</cp:lastModifiedBy>
  <cp:revision>92</cp:revision>
  <dcterms:created xsi:type="dcterms:W3CDTF">2014-07-06T18:18:01Z</dcterms:created>
  <dcterms:modified xsi:type="dcterms:W3CDTF">2018-06-02T05:01:34Z</dcterms:modified>
</cp:coreProperties>
</file>