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8" r:id="rId3"/>
    <p:sldId id="258" r:id="rId4"/>
    <p:sldId id="269" r:id="rId5"/>
    <p:sldId id="287" r:id="rId6"/>
    <p:sldId id="300" r:id="rId7"/>
    <p:sldId id="301" r:id="rId8"/>
    <p:sldId id="286" r:id="rId9"/>
    <p:sldId id="288" r:id="rId10"/>
    <p:sldId id="291" r:id="rId11"/>
    <p:sldId id="292" r:id="rId12"/>
    <p:sldId id="293" r:id="rId13"/>
    <p:sldId id="295" r:id="rId14"/>
    <p:sldId id="294" r:id="rId15"/>
    <p:sldId id="296" r:id="rId16"/>
    <p:sldId id="289" r:id="rId17"/>
    <p:sldId id="297" r:id="rId18"/>
    <p:sldId id="298" r:id="rId19"/>
    <p:sldId id="299" r:id="rId20"/>
    <p:sldId id="266" r:id="rId21"/>
    <p:sldId id="267" r:id="rId22"/>
    <p:sldId id="30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23" autoAdjust="0"/>
  </p:normalViewPr>
  <p:slideViewPr>
    <p:cSldViewPr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F614F-6D34-457A-B4C4-B1CD2E760976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8FF13-873D-40D6-8658-72119C2878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5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8FF13-873D-40D6-8658-72119C2878E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005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8FF13-873D-40D6-8658-72119C2878E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390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8FF13-873D-40D6-8658-72119C2878E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04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09405-80CC-4A10-A928-6C317FDB0174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D38C0-375B-4372-BD6A-C1BA8D4F3C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500694" y="3886201"/>
            <a:ext cx="3643306" cy="1257311"/>
          </a:xfrm>
        </p:spPr>
        <p:txBody>
          <a:bodyPr>
            <a:noAutofit/>
          </a:bodyPr>
          <a:lstStyle/>
          <a:p>
            <a:pPr lvl="1">
              <a:buNone/>
            </a:pPr>
            <a:r>
              <a:rPr lang="ru-RU" sz="1800" dirty="0" smtClean="0"/>
              <a:t>Подготовила</a:t>
            </a:r>
          </a:p>
          <a:p>
            <a:pPr lvl="1">
              <a:buNone/>
            </a:pPr>
            <a:r>
              <a:rPr lang="ru-RU" sz="1800" dirty="0" smtClean="0"/>
              <a:t>инструктор </a:t>
            </a:r>
            <a:r>
              <a:rPr lang="ru-RU" sz="1800" dirty="0"/>
              <a:t>по </a:t>
            </a:r>
            <a:r>
              <a:rPr lang="ru-RU" sz="1800" dirty="0" smtClean="0"/>
              <a:t>физической культуре</a:t>
            </a:r>
            <a:endParaRPr lang="ru-RU" sz="1800" dirty="0" smtClean="0"/>
          </a:p>
          <a:p>
            <a:pPr lvl="1">
              <a:buNone/>
            </a:pPr>
            <a:r>
              <a:rPr lang="ru-RU" sz="1800" dirty="0" err="1" smtClean="0"/>
              <a:t>Бровцева</a:t>
            </a:r>
            <a:r>
              <a:rPr lang="ru-RU" sz="1800" dirty="0" smtClean="0"/>
              <a:t> Галина  Борисовна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57158" y="1500174"/>
            <a:ext cx="8143932" cy="13573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+mn-lt"/>
              </a:rPr>
              <a:t>Проект</a:t>
            </a:r>
            <a:r>
              <a:rPr lang="ru-RU" sz="3200" dirty="0" smtClean="0">
                <a:latin typeface="+mn-lt"/>
              </a:rPr>
              <a:t> </a:t>
            </a:r>
            <a:br>
              <a:rPr lang="ru-RU" sz="3200" dirty="0" smtClean="0">
                <a:latin typeface="+mn-lt"/>
              </a:rPr>
            </a:br>
            <a:r>
              <a:rPr lang="ru-RU" sz="3200" b="1" dirty="0" smtClean="0">
                <a:latin typeface="+mn-lt"/>
              </a:rPr>
              <a:t>физкультурно – оздоровительный</a:t>
            </a:r>
            <a:r>
              <a:rPr lang="ru-RU" sz="3200" dirty="0" smtClean="0">
                <a:latin typeface="+mn-lt"/>
              </a:rPr>
              <a:t/>
            </a:r>
            <a:br>
              <a:rPr lang="ru-RU" sz="3200" dirty="0" smtClean="0">
                <a:latin typeface="+mn-lt"/>
              </a:rPr>
            </a:br>
            <a:r>
              <a:rPr lang="ru-RU" sz="3200" b="1" dirty="0" smtClean="0">
                <a:latin typeface="+mn-lt"/>
              </a:rPr>
              <a:t>«О, спорт! Ты – зодчий»</a:t>
            </a:r>
            <a:endParaRPr lang="ru-RU" sz="3200" b="1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500042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cs typeface="Times New Roman" pitchFamily="18" charset="0"/>
              </a:rPr>
              <a:t>Государственное казённое общеобразовательное учреждение для детей сирот и детей, оставшихся без попечения родителей «</a:t>
            </a:r>
            <a:r>
              <a:rPr lang="ru-RU" sz="1400" dirty="0" err="1" smtClean="0">
                <a:cs typeface="Times New Roman" pitchFamily="18" charset="0"/>
              </a:rPr>
              <a:t>Осташковский</a:t>
            </a:r>
            <a:r>
              <a:rPr lang="ru-RU" sz="1400" dirty="0" smtClean="0">
                <a:cs typeface="Times New Roman" pitchFamily="18" charset="0"/>
              </a:rPr>
              <a:t> детский дом»</a:t>
            </a:r>
            <a:endParaRPr lang="ru-RU" sz="1400" dirty="0"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45628" y="5460326"/>
            <a:ext cx="12550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2017-2018</a:t>
            </a:r>
            <a:endParaRPr lang="ru-RU" sz="1600" dirty="0"/>
          </a:p>
        </p:txBody>
      </p:sp>
      <p:pic>
        <p:nvPicPr>
          <p:cNvPr id="7" name="Рисунок 6" descr="F:\Летние олимп игры\S22500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380" y="3140968"/>
            <a:ext cx="5929353" cy="341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F:\SpartakiadaDeti25Apr17\IMG_03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429000"/>
            <a:ext cx="4500562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галина\Desktop\проект фото\Новая папка\S196019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5786478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286512" y="571480"/>
            <a:ext cx="2857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 Вечное движение – это             Спорт!</a:t>
            </a:r>
            <a:endParaRPr lang="ru-RU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2844" y="285728"/>
            <a:ext cx="8786874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   Участники </a:t>
            </a:r>
            <a:r>
              <a:rPr lang="ru-RU" sz="2400" b="1" dirty="0"/>
              <a:t>проекта:</a:t>
            </a:r>
            <a:r>
              <a:rPr lang="ru-RU" sz="2400" dirty="0"/>
              <a:t> </a:t>
            </a:r>
            <a:r>
              <a:rPr lang="ru-RU" sz="2400" dirty="0" smtClean="0"/>
              <a:t>воспитанники группы компенсирующей направленности и воспитанники  дошкольных  групп муниципальных детских садов,  </a:t>
            </a:r>
            <a:r>
              <a:rPr lang="ru-RU" sz="2400" b="1" dirty="0" smtClean="0"/>
              <a:t> </a:t>
            </a:r>
            <a:r>
              <a:rPr lang="ru-RU" sz="2400" dirty="0" smtClean="0"/>
              <a:t>воспитатели</a:t>
            </a:r>
            <a:r>
              <a:rPr lang="ru-RU" sz="2400" dirty="0"/>
              <a:t>, </a:t>
            </a:r>
            <a:r>
              <a:rPr lang="ru-RU" sz="2400" dirty="0" smtClean="0"/>
              <a:t>педагог- психолог, музыкальный руководитель, родители, детский отдел центральной библиотеки.  </a:t>
            </a: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 descr="C:\Users\галина\Desktop\Новая папка (18)\S21801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357430"/>
            <a:ext cx="7715304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Цель: Приобщение дошкольников к спорту,  развитие желания вести здоровый образ жизни.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704252"/>
          </a:xfrm>
        </p:spPr>
        <p:txBody>
          <a:bodyPr>
            <a:normAutofit fontScale="90000"/>
          </a:bodyPr>
          <a:lstStyle/>
          <a:p>
            <a:pPr>
              <a:tabLst>
                <a:tab pos="3230563" algn="l"/>
              </a:tabLst>
            </a:pPr>
            <a:r>
              <a:rPr lang="ru-RU" sz="2700" b="1" dirty="0" smtClean="0"/>
              <a:t>                  Организация деятельности в рамках проекта.</a:t>
            </a:r>
            <a:r>
              <a:rPr lang="ru-RU" sz="2200" b="1" dirty="0" smtClean="0"/>
              <a:t> </a:t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i="1" dirty="0" smtClean="0"/>
              <a:t>Работа с детьми: </a:t>
            </a:r>
            <a:br>
              <a:rPr lang="ru-RU" sz="2200" b="1" i="1" dirty="0" smtClean="0"/>
            </a:br>
            <a:r>
              <a:rPr lang="ru-RU" sz="2200" b="1" i="1" dirty="0" smtClean="0"/>
              <a:t>Октябрь.        </a:t>
            </a:r>
            <a:r>
              <a:rPr lang="ru-RU" sz="2200" b="1" dirty="0" smtClean="0"/>
              <a:t>Участие в конкурсе чтецов на тему спорта </a:t>
            </a:r>
            <a:br>
              <a:rPr lang="ru-RU" sz="2200" b="1" dirty="0" smtClean="0"/>
            </a:br>
            <a:r>
              <a:rPr lang="ru-RU" sz="2200" b="1" dirty="0" smtClean="0"/>
              <a:t>«Здоровью и спорту стихи посвящаю» </a:t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700" b="1" dirty="0" smtClean="0">
                <a:solidFill>
                  <a:srgbClr val="FF0000"/>
                </a:solidFill>
              </a:rPr>
              <a:t>Наш конкурсант Анатолий  Смирнов занял 2 место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5" name="Рисунок 4" descr="C:\Users\галина\Desktop\Новая папка (18)\DSCF31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8712968" cy="4667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2198" y="274638"/>
            <a:ext cx="3071802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Интегрированные занятия</a:t>
            </a:r>
            <a:endParaRPr lang="ru-RU" sz="2400" b="1" dirty="0"/>
          </a:p>
        </p:txBody>
      </p:sp>
      <p:pic>
        <p:nvPicPr>
          <p:cNvPr id="3" name="Рисунок 2" descr="D:\ДОКУМЕНТЫ НЕ УДАЛЯТЬ\итегр. занятия\DSCF30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5940425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:\ДОКУМЕНТЫ НЕ УДАЛЯТЬ\итегр. занятия\DSCF309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357562"/>
            <a:ext cx="5940425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ДОКУМЕНТЫ НЕ УДАЛЯТЬ\итегр. занятия\DSCF30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83269" cy="3484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D:\ДОКУМЕНТЫ НЕ УДАЛЯТЬ\итегр. занятия\DSCF30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7562"/>
            <a:ext cx="5940425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I:\DCIM\103_FUJI\DSCF30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0"/>
            <a:ext cx="385762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158"/>
            <a:ext cx="8229600" cy="368280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b="1" dirty="0" smtClean="0"/>
              <a:t>Участие в спортивных соревнованиях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 descr="C:\Users\галина\Desktop\Новая папка (18)\S22501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3429000"/>
            <a:ext cx="5940425" cy="3342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галина\Desktop\Новая папка (18)\S22500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642918"/>
            <a:ext cx="5940425" cy="3342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5688905" cy="1561096"/>
          </a:xfrm>
        </p:spPr>
        <p:txBody>
          <a:bodyPr>
            <a:normAutofit/>
          </a:bodyPr>
          <a:lstStyle/>
          <a:p>
            <a:pPr algn="l"/>
            <a:r>
              <a:rPr lang="ru-RU" sz="2700" b="1" i="1" dirty="0" smtClean="0">
                <a:ea typeface="Calibri"/>
                <a:cs typeface="Times New Roman"/>
              </a:rPr>
              <a:t>Ноябрь.  </a:t>
            </a:r>
            <a:br>
              <a:rPr lang="ru-RU" sz="2700" b="1" i="1" dirty="0" smtClean="0">
                <a:ea typeface="Calibri"/>
                <a:cs typeface="Times New Roman"/>
              </a:rPr>
            </a:br>
            <a:r>
              <a:rPr lang="ru-RU" sz="2700" b="1" i="1" dirty="0" smtClean="0">
                <a:ea typeface="Calibri"/>
                <a:cs typeface="Times New Roman"/>
              </a:rPr>
              <a:t> </a:t>
            </a:r>
            <a:r>
              <a:rPr lang="ru-RU" sz="2700" b="1" dirty="0" smtClean="0">
                <a:ea typeface="Calibri"/>
                <a:cs typeface="Times New Roman"/>
              </a:rPr>
              <a:t>Спортивные соревнования </a:t>
            </a:r>
            <a:br>
              <a:rPr lang="ru-RU" sz="2700" b="1" dirty="0" smtClean="0">
                <a:ea typeface="Calibri"/>
                <a:cs typeface="Times New Roman"/>
              </a:rPr>
            </a:br>
            <a:r>
              <a:rPr lang="ru-RU" sz="2700" b="1" dirty="0" smtClean="0">
                <a:ea typeface="Calibri"/>
                <a:cs typeface="Times New Roman"/>
              </a:rPr>
              <a:t>«Мы со спортом крепко дружим!»  </a:t>
            </a:r>
            <a:endParaRPr lang="ru-RU" sz="2000" dirty="0"/>
          </a:p>
        </p:txBody>
      </p:sp>
      <p:pic>
        <p:nvPicPr>
          <p:cNvPr id="3" name="Рисунок 2" descr="C:\Users\галина\Desktop\Новая папка (18)\S196019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2939"/>
            <a:ext cx="5940425" cy="3486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галина\Desktop\Новая папка (18)\S19601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6272" y="984706"/>
            <a:ext cx="2919411" cy="492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галина\Desktop\Новая папка (18)\S19602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0039" y="3214686"/>
            <a:ext cx="5553961" cy="3717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галина\Desktop\Новая папка (18)\S19602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40" y="3840"/>
            <a:ext cx="6388830" cy="3535530"/>
          </a:xfrm>
          <a:prstGeom prst="rect">
            <a:avLst/>
          </a:prstGeom>
          <a:ln>
            <a:noFill/>
          </a:ln>
          <a:effectLst>
            <a:outerShdw blurRad="50800" dist="12700" dir="5400000" algn="ctr" rotWithShape="0">
              <a:srgbClr val="000000">
                <a:alpha val="43137"/>
              </a:srgbClr>
            </a:outerShdw>
            <a:softEdge rad="112500"/>
          </a:effectLst>
        </p:spPr>
      </p:pic>
      <p:pic>
        <p:nvPicPr>
          <p:cNvPr id="6" name="Рисунок 5" descr="C:\Users\галина\Desktop\Новая папка (18)\S196031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40" y="3356992"/>
            <a:ext cx="6604854" cy="3690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C:\Users\галина\Desktop\Новая папка (18)\S19602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6894" y="0"/>
            <a:ext cx="1997072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2040" y="2743470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endParaRPr lang="ru-RU" sz="2400" b="1" dirty="0">
              <a:solidFill>
                <a:srgbClr val="FF0000"/>
              </a:solidFill>
            </a:endParaRPr>
          </a:p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endParaRPr lang="ru-RU" sz="2400" b="1" dirty="0">
              <a:solidFill>
                <a:srgbClr val="FF0000"/>
              </a:solidFill>
            </a:endParaRPr>
          </a:p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endParaRPr lang="ru-RU" sz="2400" b="1" dirty="0">
              <a:solidFill>
                <a:srgbClr val="FF0000"/>
              </a:solidFill>
            </a:endParaRPr>
          </a:p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3539370"/>
            <a:ext cx="4714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Наша команда «Лучики» заняла 2 место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pPr algn="l" fontAlgn="t"/>
            <a:r>
              <a:rPr lang="ru-RU" sz="2700" b="1" i="1" dirty="0" smtClean="0"/>
              <a:t>Декабрь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Экскурсия мини – музей «Спортивные награды»      </a:t>
            </a:r>
            <a:r>
              <a:rPr lang="ru-RU" sz="2700" b="1" i="1" dirty="0" smtClean="0"/>
              <a:t>Гимназия №2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" name="Рисунок 2" descr="I:\DCIM\103_FUJI\DSCF32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5940425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:\DCIM\103_FUJI\DSCF32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071546"/>
            <a:ext cx="3148009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dirty="0" smtClean="0">
                <a:ea typeface="Calibri"/>
                <a:cs typeface="Times New Roman"/>
              </a:rPr>
              <a:t> </a:t>
            </a:r>
            <a:r>
              <a:rPr lang="ru-RU" sz="2400" b="1" i="1" dirty="0" smtClean="0">
                <a:ea typeface="Calibri"/>
                <a:cs typeface="Times New Roman"/>
              </a:rPr>
              <a:t>Январь.                  </a:t>
            </a:r>
            <a:r>
              <a:rPr lang="ru-RU" sz="2400" b="1" dirty="0" smtClean="0">
                <a:ea typeface="Calibri"/>
                <a:cs typeface="Times New Roman"/>
              </a:rPr>
              <a:t>Малые зимние Олимпийские игры  в ДОУ</a:t>
            </a:r>
            <a:r>
              <a:rPr lang="ru-RU" sz="2000" dirty="0" smtClean="0">
                <a:ea typeface="Calibri"/>
                <a:cs typeface="Times New Roman"/>
              </a:rPr>
              <a:t/>
            </a:r>
            <a:br>
              <a:rPr lang="ru-RU" sz="2000" dirty="0" smtClean="0">
                <a:ea typeface="Calibri"/>
                <a:cs typeface="Times New Roman"/>
              </a:rPr>
            </a:br>
            <a:endParaRPr lang="ru-RU" sz="2000" dirty="0"/>
          </a:p>
        </p:txBody>
      </p:sp>
      <p:pic>
        <p:nvPicPr>
          <p:cNvPr id="4" name="Рисунок 3" descr="D:\ДОКУМЕНТЫ НЕ УДАЛЯТЬ\фото 3\102_FUJI\DSCF238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14554"/>
            <a:ext cx="5940425" cy="4456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:\ДОКУМЕНТЫ НЕ УДАЛЯТЬ\фото 3\102_FUJI\DSCF235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071546"/>
            <a:ext cx="5357818" cy="4242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75" y="306437"/>
            <a:ext cx="4143372" cy="65403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Поход на  </a:t>
            </a:r>
            <a:r>
              <a:rPr lang="ru-RU" sz="2400" b="1" dirty="0" err="1" smtClean="0"/>
              <a:t>о.Кличен</a:t>
            </a:r>
            <a:endParaRPr lang="ru-RU" sz="2400" b="1" dirty="0"/>
          </a:p>
        </p:txBody>
      </p:sp>
      <p:pic>
        <p:nvPicPr>
          <p:cNvPr id="3" name="Рисунок 2" descr="C:\Users\галина\Desktop\Новая папка (15)\DSCF34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5940425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I:\DCIM\103_FUJI\DSCF34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1000108"/>
            <a:ext cx="3857625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:\DCIM\103_FUJI\DSCF34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7562"/>
            <a:ext cx="5786446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343642"/>
          </a:xfrm>
        </p:spPr>
        <p:txBody>
          <a:bodyPr>
            <a:normAutofit fontScale="90000"/>
          </a:bodyPr>
          <a:lstStyle/>
          <a:p>
            <a:pPr algn="l" fontAlgn="t"/>
            <a:r>
              <a:rPr lang="ru-RU" sz="2700" b="1" i="1" dirty="0" smtClean="0">
                <a:ea typeface="Calibri"/>
                <a:cs typeface="Times New Roman"/>
              </a:rPr>
              <a:t>23 февраля</a:t>
            </a:r>
            <a:r>
              <a:rPr lang="ru-RU" sz="2700" b="1" dirty="0" smtClean="0">
                <a:ea typeface="Calibri"/>
                <a:cs typeface="Times New Roman"/>
              </a:rPr>
              <a:t/>
            </a:r>
            <a:br>
              <a:rPr lang="ru-RU" sz="2700" b="1" dirty="0" smtClean="0">
                <a:ea typeface="Calibri"/>
                <a:cs typeface="Times New Roman"/>
              </a:rPr>
            </a:br>
            <a:r>
              <a:rPr lang="ru-RU" sz="2700" b="1" dirty="0" smtClean="0"/>
              <a:t>Участие в традиционном лыжном празднике, памяти МС СССР </a:t>
            </a:r>
            <a:r>
              <a:rPr lang="ru-RU" sz="2700" b="1" dirty="0" err="1" smtClean="0"/>
              <a:t>Зетюкова</a:t>
            </a:r>
            <a:r>
              <a:rPr lang="ru-RU" sz="2700" b="1" dirty="0" smtClean="0"/>
              <a:t> Э.В. (сладкий забег)</a:t>
            </a:r>
            <a:br>
              <a:rPr lang="ru-RU" sz="2700" b="1" dirty="0" smtClean="0"/>
            </a:br>
            <a:r>
              <a:rPr lang="ru-RU" sz="2700" b="1" i="1" dirty="0" smtClean="0"/>
              <a:t>о. </a:t>
            </a:r>
            <a:r>
              <a:rPr lang="ru-RU" sz="2700" b="1" i="1" dirty="0" err="1" smtClean="0"/>
              <a:t>Кличен</a:t>
            </a:r>
            <a:r>
              <a:rPr lang="ru-RU" sz="2700" b="1" i="1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 descr="C:\Users\галина\Desktop\Новая папка (15)\DSCF354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86883"/>
            <a:ext cx="5940425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галина\Desktop\Новая папка (15)\DSCF35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214422"/>
            <a:ext cx="3214710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6429388" cy="912734"/>
          </a:xfrm>
        </p:spPr>
        <p:txBody>
          <a:bodyPr>
            <a:normAutofit fontScale="90000"/>
          </a:bodyPr>
          <a:lstStyle/>
          <a:p>
            <a:pPr fontAlgn="t"/>
            <a:r>
              <a:rPr lang="ru-RU" sz="2700" b="1" dirty="0" smtClean="0"/>
              <a:t>Малые зимние Олимпийские игры среди ДОУ г.Осташков </a:t>
            </a:r>
            <a:br>
              <a:rPr lang="ru-RU" sz="2700" b="1" dirty="0" smtClean="0"/>
            </a:br>
            <a:r>
              <a:rPr lang="ru-RU" sz="2700" b="1" i="1" dirty="0" smtClean="0"/>
              <a:t>Спортивный комплекс города.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" name="Рисунок 2" descr="C:\Users\галина\Desktop\Новая папка (18)\S21800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896" y="1268760"/>
            <a:ext cx="5940425" cy="3342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галина\Desktop\Новая папка (18)\S21801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357562"/>
            <a:ext cx="5940425" cy="3342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галина\Desktop\Новая папка (18)\S21801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42852"/>
            <a:ext cx="2643174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галина\Desktop\Новая папка (18)\S21801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5643602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галина\Desktop\Новая папка (18)\S218017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071810"/>
            <a:ext cx="6215075" cy="378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 flipH="1">
            <a:off x="0" y="4391393"/>
            <a:ext cx="3059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Наша команда «Лучики» завоевала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2 место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9322" y="764704"/>
            <a:ext cx="3071834" cy="1878478"/>
          </a:xfrm>
        </p:spPr>
        <p:txBody>
          <a:bodyPr>
            <a:normAutofit fontScale="90000"/>
          </a:bodyPr>
          <a:lstStyle/>
          <a:p>
            <a:pPr algn="l" fontAlgn="t"/>
            <a:r>
              <a:rPr lang="ru-RU" sz="2700" b="1" i="1" dirty="0" smtClean="0"/>
              <a:t>        Март </a:t>
            </a:r>
            <a:br>
              <a:rPr lang="ru-RU" sz="2700" b="1" i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Конкурс поделок на тему спорта </a:t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i="1" dirty="0" smtClean="0"/>
              <a:t>Детский отдел центральной библиотеки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" name="Рисунок 2" descr="C:\Users\галина\Desktop\Новая папка (18)\DSCN08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5715040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галина\Desktop\Новая папка (18)\DSCN08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071810"/>
            <a:ext cx="4929222" cy="3668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142976" y="55007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4500570"/>
            <a:ext cx="4143404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b="1" i="1" dirty="0" smtClean="0">
                <a:latin typeface="+mj-lt"/>
                <a:ea typeface="Calibri"/>
                <a:cs typeface="Times New Roman"/>
              </a:rPr>
              <a:t>Апрель. </a:t>
            </a:r>
          </a:p>
          <a:p>
            <a:pPr>
              <a:lnSpc>
                <a:spcPct val="115000"/>
              </a:lnSpc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Познавательно – игровая программа</a:t>
            </a:r>
          </a:p>
          <a:p>
            <a:pPr>
              <a:lnSpc>
                <a:spcPct val="115000"/>
              </a:lnSpc>
            </a:pPr>
            <a:r>
              <a:rPr lang="ru-RU" sz="2400" b="1" dirty="0" smtClean="0">
                <a:latin typeface="+mj-lt"/>
                <a:ea typeface="Calibri"/>
                <a:cs typeface="Times New Roman"/>
              </a:rPr>
              <a:t>«Быть здоровым Я хочу» </a:t>
            </a:r>
            <a:endParaRPr lang="ru-RU" sz="2400" b="1" dirty="0">
              <a:latin typeface="+mj-lt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142852"/>
            <a:ext cx="5148063" cy="1917996"/>
          </a:xfrm>
        </p:spPr>
        <p:txBody>
          <a:bodyPr>
            <a:normAutofit fontScale="90000"/>
          </a:bodyPr>
          <a:lstStyle/>
          <a:p>
            <a:pPr algn="l" fontAlgn="t"/>
            <a:r>
              <a:rPr lang="ru-RU" sz="2700" b="1" i="1" dirty="0" smtClean="0"/>
              <a:t>Май</a:t>
            </a:r>
            <a:r>
              <a:rPr lang="ru-RU" sz="2700" b="1" dirty="0" smtClean="0"/>
              <a:t>    </a:t>
            </a:r>
            <a:br>
              <a:rPr lang="ru-RU" sz="2700" b="1" dirty="0" smtClean="0"/>
            </a:br>
            <a:r>
              <a:rPr lang="ru-RU" sz="2700" b="1" dirty="0" smtClean="0"/>
              <a:t> Малые летние  Олимпийские игры</a:t>
            </a:r>
            <a:br>
              <a:rPr lang="ru-RU" sz="2700" b="1" dirty="0" smtClean="0"/>
            </a:br>
            <a:r>
              <a:rPr lang="ru-RU" sz="2700" b="1" i="1" dirty="0" smtClean="0"/>
              <a:t>Спортивный комплекс города.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7171" name="Picture 3" descr="F:\Летние олимп игры\S2250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3857620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:\Летние олимп игры\S22500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6517" y="4143356"/>
            <a:ext cx="529748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галина\Desktop\Новая папка (18)\S225006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500174"/>
            <a:ext cx="5652120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галина\Desktop\Новая папка (18)\S22501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24" y="0"/>
            <a:ext cx="5940425" cy="3341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галина\Desktop\Новая папка (18)\S225016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24" y="2958957"/>
            <a:ext cx="5940425" cy="3278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F:\Летние олимп игры\S2250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-5720"/>
            <a:ext cx="3500430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79512" y="6237312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Наша команда «Лучики» завоевала </a:t>
            </a:r>
            <a:r>
              <a:rPr lang="ru-RU" sz="2400" b="1" dirty="0" smtClean="0">
                <a:solidFill>
                  <a:srgbClr val="FF0000"/>
                </a:solidFill>
              </a:rPr>
              <a:t>3 место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628" y="142853"/>
            <a:ext cx="4143372" cy="228601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2400" b="1" i="1" dirty="0" smtClean="0"/>
              <a:t>   </a:t>
            </a:r>
            <a:r>
              <a:rPr lang="ru-RU" sz="8000" b="1" i="1" dirty="0" smtClean="0"/>
              <a:t>Работа </a:t>
            </a:r>
            <a:r>
              <a:rPr lang="ru-RU" sz="8000" b="1" i="1" dirty="0"/>
              <a:t>с родителями:</a:t>
            </a:r>
            <a:endParaRPr lang="ru-RU" sz="8000" dirty="0"/>
          </a:p>
          <a:p>
            <a:pPr lvl="0">
              <a:buFontTx/>
              <a:buChar char="-"/>
            </a:pPr>
            <a:r>
              <a:rPr lang="ru-RU" sz="8000" dirty="0" smtClean="0"/>
              <a:t>- Привлечение </a:t>
            </a:r>
            <a:r>
              <a:rPr lang="ru-RU" sz="8000" dirty="0"/>
              <a:t>к совместному участию в спортивных соревнованиях</a:t>
            </a:r>
            <a:r>
              <a:rPr lang="ru-RU" sz="8000" dirty="0" smtClean="0"/>
              <a:t>;</a:t>
            </a:r>
          </a:p>
          <a:p>
            <a:pPr lvl="0">
              <a:buFontTx/>
              <a:buChar char="-"/>
            </a:pPr>
            <a:r>
              <a:rPr lang="ru-RU" sz="8000" dirty="0" smtClean="0"/>
              <a:t> - Совместное творчество с детьми в реализации проекта </a:t>
            </a:r>
          </a:p>
          <a:p>
            <a:pPr lvl="0"/>
            <a:r>
              <a:rPr lang="ru-RU" sz="8000" dirty="0" smtClean="0"/>
              <a:t>«О, спорт! –ты зодчий!»;</a:t>
            </a:r>
          </a:p>
          <a:p>
            <a:pPr lvl="0"/>
            <a:endParaRPr lang="ru-RU" sz="8000" dirty="0"/>
          </a:p>
          <a:p>
            <a:pPr lvl="0"/>
            <a:r>
              <a:rPr lang="ru-RU" sz="8000" dirty="0" smtClean="0"/>
              <a:t>- Изготовление </a:t>
            </a:r>
            <a:r>
              <a:rPr lang="ru-RU" sz="8000" dirty="0"/>
              <a:t>атрибутики для болельщиков и для проведения соревнований;</a:t>
            </a:r>
          </a:p>
          <a:p>
            <a:endParaRPr lang="ru-RU" sz="2400" dirty="0"/>
          </a:p>
        </p:txBody>
      </p:sp>
      <p:pic>
        <p:nvPicPr>
          <p:cNvPr id="7" name="Рисунок 6" descr="I:\DCIM\103_FUJI\DSCF35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5286380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:\DCIM\103_FUJI\DSCF35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357562"/>
            <a:ext cx="5072066" cy="3341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188640"/>
            <a:ext cx="7586690" cy="17145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+mj-lt"/>
              </a:rPr>
              <a:t>  3 </a:t>
            </a:r>
            <a:r>
              <a:rPr lang="ru-RU" sz="2400" b="1" dirty="0">
                <a:latin typeface="+mj-lt"/>
              </a:rPr>
              <a:t>этап:</a:t>
            </a:r>
            <a:r>
              <a:rPr lang="ru-RU" sz="2400" dirty="0">
                <a:latin typeface="+mj-lt"/>
              </a:rPr>
              <a:t> </a:t>
            </a:r>
            <a:r>
              <a:rPr lang="ru-RU" sz="2400" b="1" dirty="0">
                <a:latin typeface="+mj-lt"/>
              </a:rPr>
              <a:t>заключительный.</a:t>
            </a:r>
            <a:endParaRPr lang="ru-RU" sz="2400" dirty="0">
              <a:latin typeface="+mj-lt"/>
            </a:endParaRPr>
          </a:p>
          <a:p>
            <a:pPr lvl="0">
              <a:buNone/>
            </a:pPr>
            <a:r>
              <a:rPr lang="ru-RU" sz="2400" b="1" dirty="0" smtClean="0">
                <a:latin typeface="+mj-lt"/>
              </a:rPr>
              <a:t>   Создание </a:t>
            </a:r>
            <a:r>
              <a:rPr lang="ru-RU" sz="2400" b="1" dirty="0" err="1" smtClean="0">
                <a:latin typeface="+mj-lt"/>
              </a:rPr>
              <a:t>мультимидийной</a:t>
            </a:r>
            <a:r>
              <a:rPr lang="ru-RU" sz="2400" b="1" dirty="0" smtClean="0">
                <a:latin typeface="+mj-lt"/>
              </a:rPr>
              <a:t> презентации для детей «Мы – спортсмены!»</a:t>
            </a:r>
            <a:endParaRPr lang="ru-RU" sz="2400" b="1" dirty="0">
              <a:latin typeface="+mj-lt"/>
            </a:endParaRPr>
          </a:p>
          <a:p>
            <a:endParaRPr lang="ru-RU" dirty="0"/>
          </a:p>
        </p:txBody>
      </p:sp>
      <p:pic>
        <p:nvPicPr>
          <p:cNvPr id="7" name="Picture 1" descr="C:\Users\галина\Desktop\сайт)\DSCF2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8640960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DCIM\103_FUJI\DSCF31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836712"/>
            <a:ext cx="8784976" cy="5371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326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1136</TotalTime>
  <Words>206</Words>
  <Application>Microsoft Office PowerPoint</Application>
  <PresentationFormat>Экран (4:3)</PresentationFormat>
  <Paragraphs>44</Paragraphs>
  <Slides>22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Проект  физкультурно – оздоровительный «О, спорт! Ты – зодчий»</vt:lpstr>
      <vt:lpstr>Презентация PowerPoint</vt:lpstr>
      <vt:lpstr>Презентация PowerPoint</vt:lpstr>
      <vt:lpstr>Цель: Приобщение дошкольников к спорту,  развитие желания вести здоровый образ жизни.</vt:lpstr>
      <vt:lpstr>                  Организация деятельности в рамках проекта.   Работа с детьми:  Октябрь.        Участие в конкурсе чтецов на тему спорта  «Здоровью и спорту стихи посвящаю»   Наш конкурсант Анатолий  Смирнов занял 2 место </vt:lpstr>
      <vt:lpstr>Интегрированные занятия</vt:lpstr>
      <vt:lpstr>Презентация PowerPoint</vt:lpstr>
      <vt:lpstr>Участие в спортивных соревнованиях </vt:lpstr>
      <vt:lpstr>Ноябрь.    Спортивные соревнования  «Мы со спортом крепко дружим!»  </vt:lpstr>
      <vt:lpstr>Презентация PowerPoint</vt:lpstr>
      <vt:lpstr>Декабрь Экскурсия мини – музей «Спортивные награды»      Гимназия №2 </vt:lpstr>
      <vt:lpstr> Январь.                  Малые зимние Олимпийские игры  в ДОУ </vt:lpstr>
      <vt:lpstr>Поход на  о.Кличен</vt:lpstr>
      <vt:lpstr>23 февраля Участие в традиционном лыжном празднике, памяти МС СССР Зетюкова Э.В. (сладкий забег) о. Кличен  </vt:lpstr>
      <vt:lpstr>Малые зимние Олимпийские игры среди ДОУ г.Осташков  Спортивный комплекс города.  </vt:lpstr>
      <vt:lpstr>Презентация PowerPoint</vt:lpstr>
      <vt:lpstr>        Март   Конкурс поделок на тему спорта   Детский отдел центральной библиотеки </vt:lpstr>
      <vt:lpstr>Май      Малые летние  Олимпийские игры Спортивный комплекс города.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О, спорт! Ты – зодчий.</dc:title>
  <dc:creator>галина</dc:creator>
  <cp:lastModifiedBy>Admin</cp:lastModifiedBy>
  <cp:revision>109</cp:revision>
  <dcterms:created xsi:type="dcterms:W3CDTF">2016-09-01T19:27:01Z</dcterms:created>
  <dcterms:modified xsi:type="dcterms:W3CDTF">2018-06-28T12:27:28Z</dcterms:modified>
</cp:coreProperties>
</file>