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4" r:id="rId3"/>
    <p:sldId id="275" r:id="rId4"/>
    <p:sldId id="258" r:id="rId5"/>
    <p:sldId id="260" r:id="rId6"/>
    <p:sldId id="259" r:id="rId7"/>
    <p:sldId id="261" r:id="rId8"/>
    <p:sldId id="270" r:id="rId9"/>
    <p:sldId id="262" r:id="rId10"/>
    <p:sldId id="263" r:id="rId11"/>
    <p:sldId id="271" r:id="rId12"/>
    <p:sldId id="264" r:id="rId13"/>
    <p:sldId id="265" r:id="rId14"/>
    <p:sldId id="267" r:id="rId15"/>
    <p:sldId id="268" r:id="rId16"/>
    <p:sldId id="272" r:id="rId17"/>
    <p:sldId id="269" r:id="rId18"/>
    <p:sldId id="273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23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229600" cy="122413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общеобразовательное учреждение для детей-сирот и детей, оставшихся без попечения родителей «</a:t>
            </a:r>
            <a:r>
              <a:rPr lang="ru-RU" sz="200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Осташковский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дом»</a:t>
            </a:r>
            <a:endParaRPr lang="ru-RU" sz="20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8064896" cy="5040560"/>
          </a:xfrm>
        </p:spPr>
        <p:txBody>
          <a:bodyPr>
            <a:noAutofit/>
          </a:bodyPr>
          <a:lstStyle/>
          <a:p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Тематическое занятие для детей с интеллектуальной недостаточностью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«Кто полезнее?»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младшая группа «Солнышко»</a:t>
            </a:r>
          </a:p>
          <a:p>
            <a:pPr algn="l"/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</a:t>
            </a:r>
          </a:p>
          <a:p>
            <a:pPr algn="l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Вяземская Наталья Константиновна-воспитатель -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категории</a:t>
            </a:r>
          </a:p>
          <a:p>
            <a:pPr algn="l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Николаева Нина Александровна-воспитатель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г. Осташков 2017г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9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Обобщать и систематизировать знания детей о домашних животных.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представления детей о пользе домашних животных для человека;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умение звукоподражания;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знания о предметах вязаной одежды;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определять названия молочных продуктов;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мелкую моторику и координацию движений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умение детей воспринимать стихотворный текст;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5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доброе отношение ко всему живому;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соответствующие слова в речи детей;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в четком и выразительном чтении стихотворного текста (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заклички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31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User\Desktop\arton1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2586"/>
            <a:ext cx="7488830" cy="607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77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Презентация-Вяземская\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40105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5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резентация-Вяземская\losh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791879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71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ВЯЗЕМСКАЯ\картинки для презентации\kartochki_domana_ovoshchi_skachat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98703"/>
            <a:ext cx="4325818" cy="295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ВЯЗЕМСКАЯ\картинки для презентации\kartochki_domana_ovoshchi_skachat_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6" y="260648"/>
            <a:ext cx="3840302" cy="333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ВЯЗЕМСКАЯ\картинки для презентации\kartochki_domana_ovoshchi_skachat_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0648"/>
            <a:ext cx="4613851" cy="333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ВЯЗЕМСКАЯ\картинки для презентации\kartochki_domana_ovoshchi_skachat_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6" y="3488983"/>
            <a:ext cx="3984318" cy="29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47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ВЯЗЕМСКАЯ\картинки для презентации\zhivotnoe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5867"/>
            <a:ext cx="6552728" cy="61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83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Desktop\03904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554657" cy="615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35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Презентация-Вяземская\7a7209e58c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4"/>
            <a:ext cx="460851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050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ВЯЗЕМСКАЯ\картинки для презентации\oborudovaniya-dlya-masterskoj-po-restavracii-podushek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6672"/>
            <a:ext cx="762000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276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Презентация-Вяземская\1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34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Презентация-Вяземская\Вареж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528392" cy="321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Презентация-Вяземская\Шар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48" y="260648"/>
            <a:ext cx="396044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Презентация-Вяземская\Носк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48392"/>
            <a:ext cx="3358652" cy="288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esktop\Презентация-Вяземская\Шапк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12976"/>
            <a:ext cx="3996444" cy="352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812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Презентация-Вяземская\4880258_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64096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012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Презентация-Вяземская\65ad8835fccec4dcaff59beacee999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971128" cy="283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Презентация-Вяземская\41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073" y="833561"/>
            <a:ext cx="3881030" cy="259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esktop\Презентация-Вяземская\850bca607f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68" y="3418680"/>
            <a:ext cx="3692128" cy="311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ser\Desktop\Презентация-Вяземская\t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3306384" cy="243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211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ВЯЗЕМСКАЯ\картинки для презентации\chenok-kartinki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776864" cy="605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280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24" y="502506"/>
            <a:ext cx="8346131" cy="595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945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ВЯЗЕМСКАЯ\картинки для презентации\arton1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-4763"/>
            <a:ext cx="8064895" cy="634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830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ВЯЗЕМСКАЯ\картинки для презентации\losh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032" y="3619858"/>
            <a:ext cx="2992947" cy="277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ВЯЗЕМСКАЯ\картинки для презентации\4880258_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728357"/>
            <a:ext cx="3510751" cy="267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ВЯЗЕМСКАЯ\картинки для презентации\1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31" y="3848497"/>
            <a:ext cx="283932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ВЯЗЕМСКАЯ\картинки для презентации\chenok-kartinki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714673"/>
            <a:ext cx="2668316" cy="313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ВЯЗЕМСКАЯ\картинки для презентации\zhivotnoe0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585" y="3713277"/>
            <a:ext cx="3096344" cy="258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83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139</Words>
  <Application>Microsoft Office PowerPoint</Application>
  <PresentationFormat>Экран (4:3)</PresentationFormat>
  <Paragraphs>29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Исполнительная</vt:lpstr>
      <vt:lpstr>Государственное казенное общеобразовательное учреждение для детей-сирот и детей, оставшихся без попечения родителей «Осташковский детский дом»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Нина</cp:lastModifiedBy>
  <cp:revision>19</cp:revision>
  <dcterms:created xsi:type="dcterms:W3CDTF">2017-02-20T16:38:46Z</dcterms:created>
  <dcterms:modified xsi:type="dcterms:W3CDTF">2017-02-25T14:30:08Z</dcterms:modified>
</cp:coreProperties>
</file>