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8" r:id="rId4"/>
    <p:sldId id="279" r:id="rId5"/>
    <p:sldId id="280" r:id="rId6"/>
    <p:sldId id="269" r:id="rId7"/>
    <p:sldId id="261" r:id="rId8"/>
    <p:sldId id="270" r:id="rId9"/>
    <p:sldId id="271" r:id="rId10"/>
    <p:sldId id="272" r:id="rId11"/>
    <p:sldId id="281" r:id="rId12"/>
    <p:sldId id="282" r:id="rId13"/>
    <p:sldId id="28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1" autoAdjust="0"/>
    <p:restoredTop sz="94660"/>
  </p:normalViewPr>
  <p:slideViewPr>
    <p:cSldViewPr snapToGrid="0">
      <p:cViewPr>
        <p:scale>
          <a:sx n="118" d="100"/>
          <a:sy n="118" d="100"/>
        </p:scale>
        <p:origin x="-31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938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20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882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75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89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53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115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545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82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2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08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A279C-93E3-4327-B6C1-7EDA091A26BC}" type="datetimeFigureOut">
              <a:rPr lang="ru-RU" smtClean="0"/>
              <a:t>01.03.2017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61F40-FB85-4722-BE5F-7F9ACCD1AD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700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05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91543" y="1436914"/>
            <a:ext cx="4180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34838" y="1270069"/>
            <a:ext cx="59363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к занятию по экологии</a:t>
            </a:r>
            <a:r>
              <a:rPr lang="ru-RU" sz="4000" b="1" i="0" u="none" strike="noStrik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тему «Песочная страна</a:t>
            </a:r>
            <a:r>
              <a:rPr lang="ru-RU" sz="4000" b="1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99695" y="4373553"/>
            <a:ext cx="45429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воспитатель 1 категории</a:t>
            </a:r>
          </a:p>
          <a:p>
            <a:pPr>
              <a:defRPr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Валентина Петровна</a:t>
            </a:r>
          </a:p>
          <a:p>
            <a:pPr>
              <a:defRPr/>
            </a:pPr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«Осташковский детский дом»</a:t>
            </a:r>
          </a:p>
          <a:p>
            <a:pPr>
              <a:defRPr/>
            </a:pP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2463" y="5653273"/>
            <a:ext cx="307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г. Осташков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    2017 г.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046018" y="559801"/>
            <a:ext cx="3992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ГКОУ «Осташковский детский дом</a:t>
            </a:r>
            <a:r>
              <a:rPr lang="ru-RU" alt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alt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8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9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91543" y="1436914"/>
            <a:ext cx="41800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56229" y="1016000"/>
            <a:ext cx="85634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Цель  - 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интереса у детей к экспериментальной деятельности с песком.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4046" y="2082800"/>
            <a:ext cx="856342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:</a:t>
            </a:r>
          </a:p>
          <a:p>
            <a:pPr algn="just"/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 Образовательная - 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детей со свойствами песка (сыпучий, легкий, рассыпчатый, влажный); 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прививать элементарные навыки работы с ним в процессе экспериментирования;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Развивающая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тактильную чувствительность и мелкую моторику рук; 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активизировать речь, обогащать словарь детей;</a:t>
            </a:r>
          </a:p>
          <a:p>
            <a:pPr algn="just"/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воспитывать любовь и бережное отношение к окружающему миру, умение соблюдать правила безопасности при проведении опытов и экспериментов.</a:t>
            </a:r>
          </a:p>
        </p:txBody>
      </p:sp>
    </p:spTree>
    <p:extLst>
      <p:ext uri="{BB962C8B-B14F-4D97-AF65-F5344CB8AC3E}">
        <p14:creationId xmlns:p14="http://schemas.microsoft.com/office/powerpoint/2010/main" val="350936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" y="64736"/>
            <a:ext cx="12192001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627892" y="4497137"/>
            <a:ext cx="85634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обращения с песком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На песок нельзя дуть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Нельзя подносить его к лицу;</a:t>
            </a:r>
          </a:p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После работы с песком нужно вымыть руки.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8692" y="1173747"/>
            <a:ext cx="395476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Загадка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 желтый и сыпучий,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дворе насыпан кучей.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хочешь, можешь брать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 ним весело играть.</a:t>
            </a:r>
          </a:p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(песок)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291" y="2855224"/>
            <a:ext cx="43815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867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104" y="-8897"/>
            <a:ext cx="12192001" cy="6858000"/>
          </a:xfrm>
        </p:spPr>
      </p:pic>
      <p:pic>
        <p:nvPicPr>
          <p:cNvPr id="1026" name="Picture 2" descr="C:\Users\webster\Desktop\картинки песка\desert_dunes_sun_landscapes_1440x900_hd-wallpaper-2608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379" y="915014"/>
            <a:ext cx="7519650" cy="4700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37543" y="5617313"/>
            <a:ext cx="57134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Пустыня, состоящая из песка.</a:t>
            </a:r>
          </a:p>
        </p:txBody>
      </p:sp>
    </p:spTree>
    <p:extLst>
      <p:ext uri="{BB962C8B-B14F-4D97-AF65-F5344CB8AC3E}">
        <p14:creationId xmlns:p14="http://schemas.microsoft.com/office/powerpoint/2010/main" val="404111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</p:spPr>
      </p:pic>
      <p:sp>
        <p:nvSpPr>
          <p:cNvPr id="9" name="Прямоугольник 8"/>
          <p:cNvSpPr/>
          <p:nvPr/>
        </p:nvSpPr>
        <p:spPr>
          <a:xfrm>
            <a:off x="1408817" y="5617313"/>
            <a:ext cx="67445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Обитатели пустыни.</a:t>
            </a:r>
          </a:p>
        </p:txBody>
      </p:sp>
      <p:pic>
        <p:nvPicPr>
          <p:cNvPr id="2050" name="Picture 2" descr="C:\Users\webster\Desktop\картинки песка\Pustynya-pesok-yatstcherits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781049"/>
            <a:ext cx="50863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webster\Desktop\картинки песка\cclaterorepenssdcojjon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98" y="2052636"/>
            <a:ext cx="4578351" cy="3433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webster\Desktop\картинки песка\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050" y="3019424"/>
            <a:ext cx="43307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929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pic>
        <p:nvPicPr>
          <p:cNvPr id="5122" name="Picture 2" descr="C:\Users\webster\Desktop\картинки песка\0021-021-Sypuchij-pesok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92" t="60694" r="1380"/>
          <a:stretch/>
        </p:blipFill>
        <p:spPr bwMode="auto">
          <a:xfrm>
            <a:off x="1824038" y="1203355"/>
            <a:ext cx="3386138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64063" y="803245"/>
            <a:ext cx="23299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Сыпучий песок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webster\Desktop\картинки песка\img-913825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628649"/>
            <a:ext cx="4432300" cy="3324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webster\Desktop\картинки песка\ab429671e31d02122f4b7c44c47a11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671539"/>
            <a:ext cx="4019550" cy="26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688488" y="4460845"/>
            <a:ext cx="23299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Влажный  песок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pic>
        <p:nvPicPr>
          <p:cNvPr id="6146" name="Picture 2" descr="C:\Users\webster\Desktop\картинки песка\песчаная-буря-в-пустыне-поднимает-тонны-пыли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397" y="1167112"/>
            <a:ext cx="5953125" cy="394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313055" y="5232220"/>
            <a:ext cx="29697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Песчаная буря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4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35"/>
            <a:ext cx="12192001" cy="6858000"/>
          </a:xfrm>
        </p:spPr>
      </p:pic>
      <p:pic>
        <p:nvPicPr>
          <p:cNvPr id="8194" name="Picture 2" descr="C:\Users\webster\Desktop\картинки песка\1 JF4ea1SFSU83xEEKhvhgXQ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793570"/>
            <a:ext cx="6324600" cy="421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553325" y="813770"/>
            <a:ext cx="41052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на пляже вместе с вами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Возвели песчаный замок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Стены, лестницы, бойницы,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Башни круто ввысь стремятся.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25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15"/>
            <a:ext cx="12192001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566160" y="518160"/>
            <a:ext cx="4663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0" u="none" strike="noStrike" baseline="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стройки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C:\Users\webster\Desktop\картинки песка\0044815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1439069"/>
            <a:ext cx="2652713" cy="198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webster\Desktop\картинки песка\img4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3" t="21197" r="5842" b="11231"/>
          <a:stretch/>
        </p:blipFill>
        <p:spPr bwMode="auto">
          <a:xfrm>
            <a:off x="4695824" y="1724025"/>
            <a:ext cx="5848351" cy="3552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22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254188" y="898026"/>
            <a:ext cx="6502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Песочница – в ней играют дети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webster\Desktop\картинки песка\1438772871_p10602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77" y="1549961"/>
            <a:ext cx="6165166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002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254188" y="898026"/>
            <a:ext cx="6502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Аквариум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C:\Users\webster\Desktop\картинки песка\aquarium-equilibr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328" y="1630514"/>
            <a:ext cx="8247872" cy="468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5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3254188" y="898026"/>
            <a:ext cx="6502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песку идти тяжело, поэтому люди и животные идут по пустыне медленно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C:\Users\webster\Desktop\картинки песка\1412602629_4fa53fe94ec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047" y="1658868"/>
            <a:ext cx="6451004" cy="4286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31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4597595" y="834550"/>
            <a:ext cx="21997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занятия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4591" y="2411427"/>
            <a:ext cx="2720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1. Для чего нужен песок?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463" y="2031101"/>
            <a:ext cx="3355497" cy="3049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48" y="3632977"/>
            <a:ext cx="335280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960" y="631179"/>
            <a:ext cx="3204447" cy="2403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959" y="3555612"/>
            <a:ext cx="3214037" cy="259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36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332</TotalTime>
  <Words>128</Words>
  <Application>Microsoft Office PowerPoint</Application>
  <PresentationFormat>Произвольный</PresentationFormat>
  <Paragraphs>39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37</cp:revision>
  <dcterms:created xsi:type="dcterms:W3CDTF">2016-01-17T16:33:00Z</dcterms:created>
  <dcterms:modified xsi:type="dcterms:W3CDTF">2017-03-01T16:00:26Z</dcterms:modified>
</cp:coreProperties>
</file>